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697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Urry</dc:creator>
  <cp:lastModifiedBy>Grace Paget</cp:lastModifiedBy>
  <cp:revision>44</cp:revision>
  <cp:lastPrinted>2015-03-19T10:21:15Z</cp:lastPrinted>
  <dcterms:created xsi:type="dcterms:W3CDTF">2014-08-04T15:42:07Z</dcterms:created>
  <dcterms:modified xsi:type="dcterms:W3CDTF">2016-06-22T17:01:26Z</dcterms:modified>
</cp:coreProperties>
</file>